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-1182" y="-4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16.07.2021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2448" y="116381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9200" y="2115918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644898" y="2351126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72408" y="2351126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89200" y="3282376"/>
            <a:ext cx="475297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dirty="0">
                <a:latin typeface="Century Gothic" panose="020B0502020202020204" pitchFamily="34" charset="0"/>
              </a:rPr>
              <a:t>О мероприятиях, посвященных </a:t>
            </a:r>
          </a:p>
          <a:p>
            <a:r>
              <a:rPr lang="ru-RU" sz="1700" dirty="0">
                <a:latin typeface="Century Gothic" panose="020B0502020202020204" pitchFamily="34" charset="0"/>
              </a:rPr>
              <a:t>Году науки и технологий</a:t>
            </a:r>
            <a:endParaRPr lang="ru-RU" sz="1700" dirty="0"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97801" y="3282375"/>
            <a:ext cx="4508447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b="1" dirty="0">
                <a:latin typeface="Century Gothic" panose="020B0502020202020204" pitchFamily="34" charset="0"/>
              </a:rPr>
              <a:t>Гузель </a:t>
            </a:r>
            <a:r>
              <a:rPr lang="ru-RU" sz="1700" b="1" dirty="0" smtClean="0">
                <a:latin typeface="Century Gothic" panose="020B0502020202020204" pitchFamily="34" charset="0"/>
              </a:rPr>
              <a:t>Рамзилевна Сагитова</a:t>
            </a:r>
            <a:r>
              <a:rPr lang="ru-RU" sz="1700" b="1" dirty="0">
                <a:latin typeface="Century Gothic" panose="020B0502020202020204" pitchFamily="34" charset="0"/>
              </a:rPr>
              <a:t>, </a:t>
            </a:r>
            <a:endParaRPr lang="ru-RU" sz="1700" b="1" dirty="0">
              <a:latin typeface="Century Gothic" panose="020B0502020202020204" pitchFamily="34" charset="0"/>
            </a:endParaRPr>
          </a:p>
          <a:p>
            <a:r>
              <a:rPr lang="ru-RU" sz="1700" dirty="0">
                <a:latin typeface="Century Gothic" panose="020B0502020202020204" pitchFamily="34" charset="0"/>
              </a:rPr>
              <a:t>заместитель </a:t>
            </a:r>
            <a:r>
              <a:rPr lang="ru-RU" sz="1700" dirty="0" smtClean="0">
                <a:latin typeface="Century Gothic" panose="020B0502020202020204" pitchFamily="34" charset="0"/>
              </a:rPr>
              <a:t>Руководителя </a:t>
            </a:r>
            <a:endParaRPr lang="ru-RU" sz="1700" dirty="0">
              <a:latin typeface="Century Gothic" panose="020B0502020202020204" pitchFamily="34" charset="0"/>
            </a:endParaRPr>
          </a:p>
          <a:p>
            <a:r>
              <a:rPr lang="ru-RU" sz="1700" dirty="0">
                <a:latin typeface="Century Gothic" panose="020B0502020202020204" pitchFamily="34" charset="0"/>
              </a:rPr>
              <a:t>Исполнительного комитета </a:t>
            </a:r>
          </a:p>
          <a:p>
            <a:r>
              <a:rPr lang="ru-RU" sz="1700" dirty="0">
                <a:latin typeface="Century Gothic" panose="020B0502020202020204" pitchFamily="34" charset="0"/>
              </a:rPr>
              <a:t>города Казани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30645" y="2169892"/>
            <a:ext cx="21526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19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июля 2021 г.</a:t>
            </a:r>
          </a:p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онедельник  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89200" y="4482705"/>
            <a:ext cx="4908601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dirty="0">
                <a:latin typeface="Century Gothic" panose="020B0502020202020204" pitchFamily="34" charset="0"/>
              </a:rPr>
              <a:t>О воссоздании Собора иконы </a:t>
            </a:r>
          </a:p>
          <a:p>
            <a:r>
              <a:rPr lang="ru-RU" sz="1700" dirty="0">
                <a:latin typeface="Century Gothic" panose="020B0502020202020204" pitchFamily="34" charset="0"/>
              </a:rPr>
              <a:t>Казанской Божией Матери  </a:t>
            </a:r>
          </a:p>
          <a:p>
            <a:r>
              <a:rPr lang="ru-RU" sz="1700" dirty="0">
                <a:latin typeface="Century Gothic" panose="020B0502020202020204" pitchFamily="34" charset="0"/>
              </a:rPr>
              <a:t>Казанского </a:t>
            </a:r>
            <a:r>
              <a:rPr lang="ru-RU" sz="1700" dirty="0" smtClean="0">
                <a:latin typeface="Century Gothic" panose="020B0502020202020204" pitchFamily="34" charset="0"/>
              </a:rPr>
              <a:t>Богородицкого монастыря</a:t>
            </a:r>
            <a:endParaRPr lang="ru-RU" sz="1700" dirty="0">
              <a:latin typeface="Century Gothic" panose="020B0502020202020204" pitchFamily="34" charset="0"/>
            </a:endParaRPr>
          </a:p>
          <a:p>
            <a:r>
              <a:rPr lang="ru-RU" dirty="0" smtClean="0">
                <a:latin typeface="Century Gothic" panose="020B0502020202020204" pitchFamily="34" charset="0"/>
              </a:rPr>
              <a:t> 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97801" y="4482705"/>
            <a:ext cx="4508447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b="1" dirty="0">
                <a:latin typeface="Century Gothic" panose="020B0502020202020204" pitchFamily="34" charset="0"/>
              </a:rPr>
              <a:t>Марат Фархатович Закиров, </a:t>
            </a:r>
          </a:p>
          <a:p>
            <a:r>
              <a:rPr lang="ru-RU" sz="1700" dirty="0">
                <a:latin typeface="Century Gothic" panose="020B0502020202020204" pitchFamily="34" charset="0"/>
              </a:rPr>
              <a:t>глава Администрации Вахитовского </a:t>
            </a:r>
          </a:p>
          <a:p>
            <a:r>
              <a:rPr lang="ru-RU" sz="1700" dirty="0">
                <a:latin typeface="Century Gothic" panose="020B0502020202020204" pitchFamily="34" charset="0"/>
              </a:rPr>
              <a:t>и Приволжского районов города </a:t>
            </a:r>
          </a:p>
          <a:p>
            <a:r>
              <a:rPr lang="ru-RU" sz="1700" dirty="0">
                <a:latin typeface="Century Gothic" panose="020B0502020202020204" pitchFamily="34" charset="0"/>
              </a:rPr>
              <a:t>Казани</a:t>
            </a:r>
            <a:endParaRPr lang="ru-RU" sz="1700" dirty="0"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67012" y="5694544"/>
            <a:ext cx="4752975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dirty="0">
                <a:latin typeface="Century Gothic" panose="020B0502020202020204" pitchFamily="34" charset="0"/>
              </a:rPr>
              <a:t>Об итогах участия выпускников образовательных учреждений </a:t>
            </a:r>
            <a:endParaRPr lang="ru-RU" sz="1700" dirty="0" smtClean="0">
              <a:latin typeface="Century Gothic" panose="020B0502020202020204" pitchFamily="34" charset="0"/>
            </a:endParaRPr>
          </a:p>
          <a:p>
            <a:r>
              <a:rPr lang="ru-RU" sz="1700" dirty="0" smtClean="0">
                <a:latin typeface="Century Gothic" panose="020B0502020202020204" pitchFamily="34" charset="0"/>
              </a:rPr>
              <a:t>в </a:t>
            </a:r>
            <a:r>
              <a:rPr lang="ru-RU" sz="1700" dirty="0">
                <a:latin typeface="Century Gothic" panose="020B0502020202020204" pitchFamily="34" charset="0"/>
              </a:rPr>
              <a:t>ЕГЭ и ОГЭ</a:t>
            </a:r>
            <a:endParaRPr lang="ru-RU" sz="1700" dirty="0">
              <a:latin typeface="Century Gothic" panose="020B05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397801" y="5694544"/>
            <a:ext cx="4508447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b="1" dirty="0">
                <a:latin typeface="Century Gothic" panose="020B0502020202020204" pitchFamily="34" charset="0"/>
              </a:rPr>
              <a:t>Альберт Мунирович Ахметов, </a:t>
            </a:r>
          </a:p>
          <a:p>
            <a:r>
              <a:rPr lang="ru-RU" sz="1700" dirty="0">
                <a:latin typeface="Century Gothic" panose="020B0502020202020204" pitchFamily="34" charset="0"/>
              </a:rPr>
              <a:t>исполняющий обязанности начальника Управления образования города </a:t>
            </a:r>
            <a:r>
              <a:rPr lang="ru-RU" sz="1700" dirty="0" smtClean="0">
                <a:latin typeface="Century Gothic" panose="020B0502020202020204" pitchFamily="34" charset="0"/>
              </a:rPr>
              <a:t>Казани</a:t>
            </a:r>
            <a:endParaRPr lang="ru-RU" sz="1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8471</TotalTime>
  <Words>84</Words>
  <Application>Microsoft Office PowerPoint</Application>
  <PresentationFormat>Произвольный</PresentationFormat>
  <Paragraphs>24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Файзуллина Диляра Радиковна</cp:lastModifiedBy>
  <cp:revision>13</cp:revision>
  <dcterms:created xsi:type="dcterms:W3CDTF">2021-06-15T09:12:23Z</dcterms:created>
  <dcterms:modified xsi:type="dcterms:W3CDTF">2021-07-16T09:08:59Z</dcterms:modified>
</cp:coreProperties>
</file>