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-1038" y="-4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2448" y="116381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9200" y="2115918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644898" y="2351126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72408" y="2351126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8898" y="2115918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8 ноября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2021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 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89200" y="3485049"/>
            <a:ext cx="42354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реализации дорожно-ремонтных работ в 2021 году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56475" y="3468440"/>
            <a:ext cx="44148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Игорь Владимирович </a:t>
            </a:r>
            <a:r>
              <a:rPr lang="ru-RU" b="1" dirty="0" err="1">
                <a:latin typeface="Century Gothic" panose="020B0502020202020204" pitchFamily="34" charset="0"/>
              </a:rPr>
              <a:t>Куляжев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  <a:r>
              <a:rPr lang="ru-RU" dirty="0">
                <a:latin typeface="Century Gothic" panose="020B0502020202020204" pitchFamily="34" charset="0"/>
              </a:rPr>
              <a:t>заместитель Руководителя Исполнительного комитета г.Казани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55875" y="4791908"/>
            <a:ext cx="42354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утвержденных в 2021 году и находящихся в разработке проектах планировок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491433" y="4791908"/>
            <a:ext cx="44148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latin typeface="Century Gothic" panose="020B0502020202020204" pitchFamily="34" charset="0"/>
              </a:rPr>
              <a:t>Ильсияр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Мисхатовна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Тухватуллина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  <a:r>
              <a:rPr lang="ru-RU" dirty="0">
                <a:latin typeface="Century Gothic" panose="020B0502020202020204" pitchFamily="34" charset="0"/>
              </a:rPr>
              <a:t>главный архитектор г.Казани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8687</TotalTime>
  <Words>56</Words>
  <Application>Microsoft Office PowerPoint</Application>
  <PresentationFormat>Произвольный</PresentationFormat>
  <Paragraphs>11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 (ORG-011-PC - ziganshina.a)</cp:lastModifiedBy>
  <cp:revision>60</cp:revision>
  <dcterms:created xsi:type="dcterms:W3CDTF">2021-06-15T09:12:23Z</dcterms:created>
  <dcterms:modified xsi:type="dcterms:W3CDTF">2021-11-03T12:49:24Z</dcterms:modified>
</cp:coreProperties>
</file>