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-174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163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9200" y="2115918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644898" y="2351126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72408" y="2351126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8898" y="2115918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27 сентября 2021 г.</a:t>
            </a:r>
          </a:p>
          <a:p>
            <a:pPr algn="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онедельник 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9:00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89194" y="3344801"/>
            <a:ext cx="42354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Об итогах летнего сезона </a:t>
            </a:r>
          </a:p>
          <a:p>
            <a:r>
              <a:rPr lang="ru-RU" dirty="0">
                <a:latin typeface="Century Gothic" panose="020B0502020202020204" pitchFamily="34" charset="0"/>
              </a:rPr>
              <a:t>в парках и скверах </a:t>
            </a:r>
            <a:r>
              <a:rPr lang="ru-RU" dirty="0" smtClean="0">
                <a:latin typeface="Century Gothic" panose="020B0502020202020204" pitchFamily="34" charset="0"/>
              </a:rPr>
              <a:t>города 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56472" y="3344801"/>
            <a:ext cx="40004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Роберт Зуфарович Гарипов, </a:t>
            </a:r>
          </a:p>
          <a:p>
            <a:r>
              <a:rPr lang="ru-RU" dirty="0">
                <a:latin typeface="Century Gothic" panose="020B0502020202020204" pitchFamily="34" charset="0"/>
              </a:rPr>
              <a:t>директор МБУ «Дирекция парков </a:t>
            </a:r>
          </a:p>
          <a:p>
            <a:r>
              <a:rPr lang="ru-RU" dirty="0">
                <a:latin typeface="Century Gothic" panose="020B0502020202020204" pitchFamily="34" charset="0"/>
              </a:rPr>
              <a:t>и скверов»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89200" y="4918903"/>
            <a:ext cx="42354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О подготовке и проведении </a:t>
            </a:r>
          </a:p>
          <a:p>
            <a:r>
              <a:rPr lang="ru-RU" dirty="0">
                <a:latin typeface="Century Gothic" panose="020B0502020202020204" pitchFamily="34" charset="0"/>
              </a:rPr>
              <a:t>в городе Казани Декады пожилых людей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56471" y="4900805"/>
            <a:ext cx="40004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Гузель Рамзилевна Сагитова, </a:t>
            </a:r>
          </a:p>
          <a:p>
            <a:r>
              <a:rPr lang="ru-RU" dirty="0">
                <a:latin typeface="Century Gothic" panose="020B0502020202020204" pitchFamily="34" charset="0"/>
              </a:rPr>
              <a:t>заместитель Руководителя </a:t>
            </a:r>
          </a:p>
          <a:p>
            <a:r>
              <a:rPr lang="ru-RU" dirty="0">
                <a:latin typeface="Century Gothic" panose="020B0502020202020204" pitchFamily="34" charset="0"/>
              </a:rPr>
              <a:t>Исполнительного комитета </a:t>
            </a:r>
          </a:p>
          <a:p>
            <a:r>
              <a:rPr lang="ru-RU" dirty="0">
                <a:latin typeface="Century Gothic" panose="020B0502020202020204" pitchFamily="34" charset="0"/>
              </a:rPr>
              <a:t>города 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8614</TotalTime>
  <Words>64</Words>
  <Application>Microsoft Office PowerPoint</Application>
  <PresentationFormat>Произвольный</PresentationFormat>
  <Paragraphs>18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Файзуллина Диляра Радиковна</cp:lastModifiedBy>
  <cp:revision>46</cp:revision>
  <dcterms:created xsi:type="dcterms:W3CDTF">2021-06-15T09:12:23Z</dcterms:created>
  <dcterms:modified xsi:type="dcterms:W3CDTF">2021-09-24T09:26:58Z</dcterms:modified>
</cp:coreProperties>
</file>