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>
        <p:scale>
          <a:sx n="100" d="100"/>
          <a:sy n="100" d="100"/>
        </p:scale>
        <p:origin x="-1752" y="-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октября 2022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10</a:t>
            </a:r>
            <a:r>
              <a:rPr lang="ru-RU" dirty="0" smtClean="0">
                <a:latin typeface="Century Gothic" panose="020B0502020202020204" pitchFamily="34" charset="0"/>
              </a:rPr>
              <a:t>:00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62208" y="2908248"/>
            <a:ext cx="42608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работе Координационного совета по охране труда г.Казани в 2022 году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29483" y="2908248"/>
            <a:ext cx="4573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Ильдар </a:t>
            </a:r>
            <a:r>
              <a:rPr lang="ru-RU" b="1" dirty="0" err="1">
                <a:latin typeface="Century Gothic" panose="020B0502020202020204" pitchFamily="34" charset="0"/>
              </a:rPr>
              <a:t>Саитзянович</a:t>
            </a:r>
            <a:r>
              <a:rPr lang="ru-RU" b="1" dirty="0">
                <a:latin typeface="Century Gothic" panose="020B0502020202020204" pitchFamily="34" charset="0"/>
              </a:rPr>
              <a:t> Шакиров</a:t>
            </a:r>
            <a:r>
              <a:rPr lang="ru-RU" b="1" dirty="0" smtClean="0">
                <a:latin typeface="Century Gothic" panose="020B0502020202020204" pitchFamily="34" charset="0"/>
              </a:rPr>
              <a:t>, </a:t>
            </a:r>
          </a:p>
          <a:p>
            <a:r>
              <a:rPr lang="ru-RU" dirty="0">
                <a:latin typeface="Century Gothic" panose="020B0502020202020204" pitchFamily="34" charset="0"/>
              </a:rPr>
              <a:t>заместитель Руководителя Исполнительного комитета </a:t>
            </a:r>
            <a:r>
              <a:rPr lang="ru-RU" dirty="0" smtClean="0">
                <a:latin typeface="Century Gothic" panose="020B0502020202020204" pitchFamily="34" charset="0"/>
              </a:rPr>
              <a:t>г.Казани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67584" y="4525315"/>
            <a:ext cx="4573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Игорь </a:t>
            </a:r>
            <a:r>
              <a:rPr lang="ru-RU" b="1" dirty="0" smtClean="0">
                <a:latin typeface="Century Gothic" panose="020B0502020202020204" pitchFamily="34" charset="0"/>
              </a:rPr>
              <a:t>Владимирович </a:t>
            </a:r>
            <a:r>
              <a:rPr lang="ru-RU" b="1" dirty="0" err="1" smtClean="0">
                <a:latin typeface="Century Gothic" panose="020B0502020202020204" pitchFamily="34" charset="0"/>
              </a:rPr>
              <a:t>Куляжев</a:t>
            </a:r>
            <a:r>
              <a:rPr lang="ru-RU" b="1" dirty="0" smtClean="0">
                <a:latin typeface="Century Gothic" panose="020B0502020202020204" pitchFamily="34" charset="0"/>
              </a:rPr>
              <a:t>, </a:t>
            </a:r>
            <a:endParaRPr lang="ru-RU" b="1" dirty="0">
              <a:latin typeface="Century Gothic" panose="020B0502020202020204" pitchFamily="34" charset="0"/>
            </a:endParaRPr>
          </a:p>
          <a:p>
            <a:r>
              <a:rPr lang="ru-RU" dirty="0">
                <a:latin typeface="Century Gothic" panose="020B0502020202020204" pitchFamily="34" charset="0"/>
              </a:rPr>
              <a:t>заместитель Руководителя Исполнительного комитета г.Казани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462210" y="4525315"/>
            <a:ext cx="42608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Об </a:t>
            </a:r>
            <a:r>
              <a:rPr lang="ru-RU" dirty="0">
                <a:latin typeface="Century Gothic" panose="020B0502020202020204" pitchFamily="34" charset="0"/>
              </a:rPr>
              <a:t>организации работ по текущему содержанию улично-дорожной сети г.Казани в зимний период 2022/2023 годов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9329</TotalTime>
  <Words>65</Words>
  <Application>Microsoft Office PowerPoint</Application>
  <PresentationFormat>Произвольный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Гиниятуллина Альфия Шамильевна</cp:lastModifiedBy>
  <cp:revision>191</cp:revision>
  <dcterms:created xsi:type="dcterms:W3CDTF">2021-06-15T09:12:23Z</dcterms:created>
  <dcterms:modified xsi:type="dcterms:W3CDTF">2022-10-07T07:18:14Z</dcterms:modified>
</cp:coreProperties>
</file>