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14 августа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2023 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62210" y="3070819"/>
            <a:ext cx="46275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latin typeface="Century Gothic" panose="020B0502020202020204" pitchFamily="34" charset="0"/>
              </a:rPr>
              <a:t>О</a:t>
            </a:r>
            <a:r>
              <a:rPr lang="ru-RU" dirty="0" smtClean="0"/>
              <a:t> </a:t>
            </a:r>
            <a:r>
              <a:rPr lang="ru-RU" dirty="0">
                <a:latin typeface="Century Gothic" panose="020B0502020202020204" pitchFamily="34" charset="0"/>
              </a:rPr>
              <a:t>программах и мероприятиях, реализуемых в жилых массивах города Казани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40D90351-B95D-468E-AF7C-E26E26F62D96}"/>
              </a:ext>
            </a:extLst>
          </p:cNvPr>
          <p:cNvSpPr txBox="1"/>
          <p:nvPr/>
        </p:nvSpPr>
        <p:spPr>
          <a:xfrm>
            <a:off x="7356389" y="3070819"/>
            <a:ext cx="45657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Искандер Анварович </a:t>
            </a:r>
            <a:r>
              <a:rPr lang="ru-RU" b="1" dirty="0" err="1">
                <a:latin typeface="Century Gothic" panose="020B0502020202020204" pitchFamily="34" charset="0"/>
              </a:rPr>
              <a:t>Гиниятуллин</a:t>
            </a:r>
            <a:r>
              <a:rPr lang="ru-RU" b="1" dirty="0">
                <a:latin typeface="Century Gothic" panose="020B0502020202020204" pitchFamily="34" charset="0"/>
              </a:rPr>
              <a:t>, заместитель Руководителя Исполнительного комитета </a:t>
            </a:r>
            <a:r>
              <a:rPr lang="ru-RU" b="1" dirty="0" smtClean="0">
                <a:latin typeface="Century Gothic" panose="020B0502020202020204" pitchFamily="34" charset="0"/>
              </a:rPr>
              <a:t>г.Казани</a:t>
            </a:r>
            <a:endParaRPr lang="ru-RU" altLang="ru-RU" b="1" dirty="0">
              <a:latin typeface="Century Gothic" panose="020B0502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40D90351-B95D-468E-AF7C-E26E26F62D96}"/>
              </a:ext>
            </a:extLst>
          </p:cNvPr>
          <p:cNvSpPr txBox="1"/>
          <p:nvPr/>
        </p:nvSpPr>
        <p:spPr>
          <a:xfrm>
            <a:off x="7356389" y="4452060"/>
            <a:ext cx="45657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Алия Рустемовна </a:t>
            </a:r>
            <a:r>
              <a:rPr lang="ru-RU" b="1" dirty="0" err="1">
                <a:latin typeface="Century Gothic" panose="020B0502020202020204" pitchFamily="34" charset="0"/>
              </a:rPr>
              <a:t>Загидуллина</a:t>
            </a:r>
            <a:r>
              <a:rPr lang="ru-RU" b="1" dirty="0">
                <a:latin typeface="Century Gothic" panose="020B0502020202020204" pitchFamily="34" charset="0"/>
              </a:rPr>
              <a:t>, председатель Комитета по делам детей и молодежи</a:t>
            </a:r>
            <a:r>
              <a:rPr lang="ru-RU" dirty="0"/>
              <a:t> </a:t>
            </a:r>
            <a:r>
              <a:rPr lang="ru-RU" b="1" dirty="0" smtClean="0">
                <a:latin typeface="Century Gothic" panose="020B0502020202020204" pitchFamily="34" charset="0"/>
              </a:rPr>
              <a:t>г.Казани</a:t>
            </a:r>
            <a:endParaRPr lang="ru-RU" altLang="ru-RU" b="1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62210" y="4452060"/>
            <a:ext cx="462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</a:t>
            </a:r>
            <a:r>
              <a:rPr lang="ru-RU" dirty="0" smtClean="0"/>
              <a:t> </a:t>
            </a:r>
            <a:r>
              <a:rPr lang="ru-RU" dirty="0">
                <a:latin typeface="Century Gothic" panose="020B0502020202020204" pitchFamily="34" charset="0"/>
              </a:rPr>
              <a:t>работе центров «Доверие» за первое полугодие 2023 </a:t>
            </a:r>
            <a:r>
              <a:rPr lang="ru-RU" dirty="0" smtClean="0">
                <a:latin typeface="Century Gothic" panose="020B0502020202020204" pitchFamily="34" charset="0"/>
              </a:rPr>
              <a:t>года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9749</TotalTime>
  <Words>64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354</cp:revision>
  <cp:lastPrinted>2023-07-14T13:39:29Z</cp:lastPrinted>
  <dcterms:created xsi:type="dcterms:W3CDTF">2021-06-15T09:12:23Z</dcterms:created>
  <dcterms:modified xsi:type="dcterms:W3CDTF">2023-08-11T10:31:04Z</dcterms:modified>
</cp:coreProperties>
</file>