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06 февраля 2023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2211" y="4464770"/>
            <a:ext cx="45317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деятельности МБУ «Департамент по содержанию </a:t>
            </a:r>
            <a:r>
              <a:rPr lang="ru-RU" dirty="0" smtClean="0">
                <a:latin typeface="Century Gothic" panose="020B0502020202020204" pitchFamily="34" charset="0"/>
              </a:rPr>
              <a:t>           и </a:t>
            </a:r>
            <a:r>
              <a:rPr lang="ru-RU" dirty="0">
                <a:latin typeface="Century Gothic" panose="020B0502020202020204" pitchFamily="34" charset="0"/>
              </a:rPr>
              <a:t>обслуживанию учреждений социальной сферы города Казани» за 2022 год и планах на 2023 </a:t>
            </a:r>
            <a:r>
              <a:rPr lang="ru-RU" dirty="0" smtClean="0">
                <a:latin typeface="Century Gothic" panose="020B0502020202020204" pitchFamily="34" charset="0"/>
              </a:rPr>
              <a:t>год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77665" y="4464769"/>
            <a:ext cx="3961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Петр Сергеевич Королев, директор МБУ «Департамент по содержанию и обслуживанию учреждений социальной сферы города Казани»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2210" y="2862042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</a:t>
            </a:r>
            <a:r>
              <a:rPr lang="ru-RU" dirty="0" smtClean="0">
                <a:latin typeface="Century Gothic" panose="020B0502020202020204" pitchFamily="34" charset="0"/>
              </a:rPr>
              <a:t>работы Управления наружной рекламы и информации в 2022 году и планах на 2023 год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06784" y="2876043"/>
            <a:ext cx="4125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Аскар </a:t>
            </a:r>
            <a:r>
              <a:rPr lang="ru-RU" b="1" dirty="0" err="1">
                <a:latin typeface="Century Gothic" panose="020B0502020202020204" pitchFamily="34" charset="0"/>
              </a:rPr>
              <a:t>Рифович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Багаутдинов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наружной рекламы и информации</a:t>
            </a:r>
          </a:p>
          <a:p>
            <a:pPr algn="just"/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9650</TotalTime>
  <Words>91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297</cp:revision>
  <dcterms:created xsi:type="dcterms:W3CDTF">2021-06-15T09:12:23Z</dcterms:created>
  <dcterms:modified xsi:type="dcterms:W3CDTF">2023-02-03T11:55:47Z</dcterms:modified>
</cp:coreProperties>
</file>