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 января 2023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Вторник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 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91990" y="5053558"/>
            <a:ext cx="3921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Главы администраций районов 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98344" y="5049084"/>
            <a:ext cx="46375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</a:rPr>
              <a:t>Об уборке снега во дворах, в поселках и на праздничных площадках в период праздников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91990" y="2828561"/>
            <a:ext cx="3823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Руководители подразделений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98344" y="2840853"/>
            <a:ext cx="50329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работы сферы ЖКХ, благоустройства, общественного транспорта, медицинских учреждений и </a:t>
            </a:r>
            <a:br>
              <a:rPr lang="ru-RU" dirty="0">
                <a:latin typeface="Century Gothic" panose="020B0502020202020204" pitchFamily="34" charset="0"/>
              </a:rPr>
            </a:br>
            <a:r>
              <a:rPr lang="ru-RU" dirty="0">
                <a:latin typeface="Century Gothic" panose="020B0502020202020204" pitchFamily="34" charset="0"/>
              </a:rPr>
              <a:t>об обеспечении общественного порядка и безопасности в период новогодних праздников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9623</TotalTime>
  <Words>72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HP</cp:lastModifiedBy>
  <cp:revision>277</cp:revision>
  <dcterms:created xsi:type="dcterms:W3CDTF">2021-06-15T09:12:23Z</dcterms:created>
  <dcterms:modified xsi:type="dcterms:W3CDTF">2023-01-06T13:09:43Z</dcterms:modified>
</cp:coreProperties>
</file>