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latin typeface="Century Gothic" panose="020B0502020202020204" pitchFamily="34" charset="0"/>
              </a:rPr>
              <a:t>18 мая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6990235" y="2761064"/>
            <a:ext cx="496505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1950" b="1" dirty="0" err="1">
                <a:latin typeface="Century Gothic" panose="020B0502020202020204" pitchFamily="34" charset="0"/>
              </a:rPr>
              <a:t>Куляжев</a:t>
            </a:r>
            <a:r>
              <a:rPr lang="ru-RU" sz="195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3" y="2761064"/>
            <a:ext cx="44666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планах дорожных работ в г.Казани в 2026 году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3" y="4009315"/>
            <a:ext cx="44666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старте летнего сезона в парках и скверах </a:t>
            </a:r>
            <a:r>
              <a:rPr lang="ru-RU" sz="1950" dirty="0" err="1" smtClean="0">
                <a:latin typeface="Century Gothic" panose="020B0502020202020204" pitchFamily="34" charset="0"/>
              </a:rPr>
              <a:t>г.Казани</a:t>
            </a:r>
            <a:r>
              <a:rPr lang="ru-RU" sz="1950" dirty="0" smtClean="0">
                <a:latin typeface="Century Gothic" panose="020B0502020202020204" pitchFamily="34" charset="0"/>
              </a:rPr>
              <a:t> 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6990235" y="4009315"/>
            <a:ext cx="496505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sz="1950" b="1" dirty="0" err="1">
                <a:latin typeface="Century Gothic" panose="020B0502020202020204" pitchFamily="34" charset="0"/>
              </a:rPr>
              <a:t>Латыпова</a:t>
            </a:r>
            <a:r>
              <a:rPr lang="ru-RU" sz="1950" b="1" dirty="0">
                <a:latin typeface="Century Gothic" panose="020B0502020202020204" pitchFamily="34" charset="0"/>
              </a:rPr>
              <a:t>, директор МБУ «Дирекция парков и скверов г.Казани»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3" y="5265467"/>
            <a:ext cx="446660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Об организации отдыха и оздоровления детей в летний период 2026 года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6990235" y="5265467"/>
            <a:ext cx="49650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Дмитрий Игоревич Хвостиков, председатель Комитета по делам детей и молодежи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11148</TotalTime>
  <Words>86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545</cp:revision>
  <dcterms:created xsi:type="dcterms:W3CDTF">2021-06-15T09:12:23Z</dcterms:created>
  <dcterms:modified xsi:type="dcterms:W3CDTF">2026-05-15T16:19:06Z</dcterms:modified>
</cp:coreProperties>
</file>