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05926" y="1744341"/>
            <a:ext cx="10119268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0" y="1849800"/>
            <a:ext cx="210592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23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</a:rPr>
              <a:t>марта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105926" y="3098515"/>
            <a:ext cx="4715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молодёжном движении в г.Казани в весенний период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057769" y="3101059"/>
            <a:ext cx="4897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Дмитрий Игоревич Хвостиков, председатель Комитета по делам детей и молодежи Исполнительного комитета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1997069" y="4745887"/>
            <a:ext cx="47157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старте приемной кампании учащихся в первый класс и комплектовании дошкольных образовательных учреждений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7057769" y="4800856"/>
            <a:ext cx="4897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Ирек Асафович </a:t>
            </a:r>
            <a:r>
              <a:rPr lang="ru-RU" b="1" dirty="0" err="1">
                <a:latin typeface="Century Gothic" panose="020B0502020202020204" pitchFamily="34" charset="0"/>
              </a:rPr>
              <a:t>Ризванов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11098</TotalTime>
  <Words>67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532</cp:revision>
  <dcterms:created xsi:type="dcterms:W3CDTF">2021-06-15T09:12:23Z</dcterms:created>
  <dcterms:modified xsi:type="dcterms:W3CDTF">2026-03-23T05:38:04Z</dcterms:modified>
</cp:coreProperties>
</file>