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27 апреля 2026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6990235" y="2932710"/>
            <a:ext cx="4845690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Азат Искандарович Абзалов, заместитель Руководителя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3" y="2932710"/>
            <a:ext cx="434126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подготовке и проведении </a:t>
            </a:r>
            <a:br>
              <a:rPr lang="ru-RU" sz="1950" dirty="0">
                <a:latin typeface="Century Gothic" panose="020B0502020202020204" pitchFamily="34" charset="0"/>
              </a:rPr>
            </a:br>
            <a:r>
              <a:rPr lang="ru-RU" sz="1950" dirty="0">
                <a:latin typeface="Century Gothic" panose="020B0502020202020204" pitchFamily="34" charset="0"/>
              </a:rPr>
              <a:t>81-й годовщины Победы </a:t>
            </a:r>
            <a:br>
              <a:rPr lang="ru-RU" sz="1950" dirty="0">
                <a:latin typeface="Century Gothic" panose="020B0502020202020204" pitchFamily="34" charset="0"/>
              </a:rPr>
            </a:br>
            <a:r>
              <a:rPr lang="ru-RU" sz="1950" dirty="0">
                <a:latin typeface="Century Gothic" panose="020B0502020202020204" pitchFamily="34" charset="0"/>
              </a:rPr>
              <a:t>в Великой Отечественной войне 1941-1945 гг.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3" y="4624834"/>
            <a:ext cx="4341269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Об организации и проведении весенних спортивных мероприятий в г.Казани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6990235" y="4624834"/>
            <a:ext cx="484569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Линар </a:t>
            </a:r>
            <a:r>
              <a:rPr lang="ru-RU" sz="1950" b="1" dirty="0" err="1">
                <a:latin typeface="Century Gothic" panose="020B0502020202020204" pitchFamily="34" charset="0"/>
              </a:rPr>
              <a:t>Зимфирович</a:t>
            </a:r>
            <a:r>
              <a:rPr lang="ru-RU" sz="1950" b="1" dirty="0">
                <a:latin typeface="Century Gothic" panose="020B0502020202020204" pitchFamily="34" charset="0"/>
              </a:rPr>
              <a:t> Гарипов, председатель Комитета  физической культуры и спорта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11113</TotalTime>
  <Words>76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545</cp:revision>
  <dcterms:created xsi:type="dcterms:W3CDTF">2021-06-15T09:12:23Z</dcterms:created>
  <dcterms:modified xsi:type="dcterms:W3CDTF">2026-04-24T12:20:13Z</dcterms:modified>
</cp:coreProperties>
</file>