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5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27.03.2026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27.03.2026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27.03.2026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27.03.2026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27.03.2026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27.03.2026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27.03.2026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27.03.2026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27.03.2026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27.03.2026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27.03.2026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27.03.2026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238998" y="1744341"/>
            <a:ext cx="9986196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080990" y="189637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73079" y="189637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-128187" y="1804038"/>
            <a:ext cx="2367183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latin typeface="Century Gothic" panose="020B0502020202020204" pitchFamily="34" charset="0"/>
              </a:rPr>
              <a:t>30 марта 2026 </a:t>
            </a:r>
            <a:r>
              <a:rPr lang="ru-RU" dirty="0">
                <a:latin typeface="Century Gothic" panose="020B0502020202020204" pitchFamily="34" charset="0"/>
              </a:rPr>
              <a:t>г.</a:t>
            </a:r>
          </a:p>
          <a:p>
            <a:pPr algn="r"/>
            <a:r>
              <a:rPr lang="ru-RU" dirty="0" smtClean="0">
                <a:latin typeface="Century Gothic" panose="020B0502020202020204" pitchFamily="34" charset="0"/>
              </a:rPr>
              <a:t>10:00</a:t>
            </a:r>
            <a:endParaRPr lang="ru-RU" dirty="0"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00FD5DB3-A356-F4C1-8549-A72B3C85CD5D}"/>
              </a:ext>
            </a:extLst>
          </p:cNvPr>
          <p:cNvSpPr txBox="1"/>
          <p:nvPr/>
        </p:nvSpPr>
        <p:spPr>
          <a:xfrm>
            <a:off x="2238995" y="2794368"/>
            <a:ext cx="474237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950" dirty="0">
                <a:latin typeface="Century Gothic" panose="020B0502020202020204" pitchFamily="34" charset="0"/>
              </a:rPr>
              <a:t>Об итогах содержания улично-дорожной сети в зимний период, переходе на летнее содержание дорог и организации двухмесячника по санитарной очистке и благоустройству территории г.Казани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279203" y="2796552"/>
            <a:ext cx="467225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950" b="1" dirty="0">
                <a:latin typeface="Century Gothic" panose="020B0502020202020204" pitchFamily="34" charset="0"/>
              </a:rPr>
              <a:t>Игорь Владимирович </a:t>
            </a:r>
            <a:r>
              <a:rPr lang="ru-RU" sz="1950" b="1" dirty="0" err="1">
                <a:latin typeface="Century Gothic" panose="020B0502020202020204" pitchFamily="34" charset="0"/>
              </a:rPr>
              <a:t>Куляжев</a:t>
            </a:r>
            <a:r>
              <a:rPr lang="ru-RU" sz="1950" b="1" dirty="0">
                <a:latin typeface="Century Gothic" panose="020B0502020202020204" pitchFamily="34" charset="0"/>
              </a:rPr>
              <a:t>, заместитель Руководителя Исполнительного комитета </a:t>
            </a:r>
            <a:r>
              <a:rPr lang="ru-RU" sz="1950" b="1" smtClean="0">
                <a:latin typeface="Century Gothic" panose="020B0502020202020204" pitchFamily="34" charset="0"/>
              </a:rPr>
              <a:t>г.Казани</a:t>
            </a:r>
            <a:endParaRPr lang="ru-RU" sz="1950" dirty="0">
              <a:latin typeface="Century Gothic" panose="020B0502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7AC92F6D-5E8F-CCB7-7454-EE0608F21B46}"/>
              </a:ext>
            </a:extLst>
          </p:cNvPr>
          <p:cNvSpPr txBox="1"/>
          <p:nvPr/>
        </p:nvSpPr>
        <p:spPr>
          <a:xfrm>
            <a:off x="7216346" y="5153792"/>
            <a:ext cx="4735115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950" b="1" dirty="0">
                <a:latin typeface="Century Gothic" panose="020B0502020202020204" pitchFamily="34" charset="0"/>
              </a:rPr>
              <a:t>Альберт </a:t>
            </a:r>
            <a:r>
              <a:rPr lang="ru-RU" sz="1950" b="1" dirty="0" err="1">
                <a:latin typeface="Century Gothic" panose="020B0502020202020204" pitchFamily="34" charset="0"/>
              </a:rPr>
              <a:t>Маганавиевич</a:t>
            </a:r>
            <a:r>
              <a:rPr lang="ru-RU" sz="1950" b="1" dirty="0">
                <a:latin typeface="Century Gothic" panose="020B0502020202020204" pitchFamily="34" charset="0"/>
              </a:rPr>
              <a:t> </a:t>
            </a:r>
            <a:r>
              <a:rPr lang="ru-RU" sz="1950" b="1" dirty="0" err="1">
                <a:latin typeface="Century Gothic" panose="020B0502020202020204" pitchFamily="34" charset="0"/>
              </a:rPr>
              <a:t>Шайнуров</a:t>
            </a:r>
            <a:r>
              <a:rPr lang="ru-RU" sz="1950" b="1" dirty="0">
                <a:latin typeface="Century Gothic" panose="020B0502020202020204" pitchFamily="34" charset="0"/>
              </a:rPr>
              <a:t>, председатель Комитета внешнего благоустройства </a:t>
            </a:r>
            <a:r>
              <a:rPr lang="ru-RU" sz="1950" b="1" dirty="0" smtClean="0">
                <a:latin typeface="Century Gothic" panose="020B0502020202020204" pitchFamily="34" charset="0"/>
              </a:rPr>
              <a:t>Исполнительного </a:t>
            </a:r>
            <a:r>
              <a:rPr lang="ru-RU" sz="1950" b="1" dirty="0">
                <a:latin typeface="Century Gothic" panose="020B0502020202020204" pitchFamily="34" charset="0"/>
              </a:rPr>
              <a:t>комитета г.Казани</a:t>
            </a:r>
            <a:endParaRPr lang="ru-RU" sz="1950" dirty="0">
              <a:latin typeface="Century Gothic" panose="020B0502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27E6FB8C-1730-880E-EDAA-28776F7BE4DF}"/>
              </a:ext>
            </a:extLst>
          </p:cNvPr>
          <p:cNvSpPr txBox="1"/>
          <p:nvPr/>
        </p:nvSpPr>
        <p:spPr>
          <a:xfrm>
            <a:off x="2238995" y="5153792"/>
            <a:ext cx="47423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950" dirty="0">
                <a:latin typeface="Century Gothic" panose="020B0502020202020204" pitchFamily="34" charset="0"/>
              </a:rPr>
              <a:t>О благоустройстве общественных пространств в 2026 году </a:t>
            </a: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11095</TotalTime>
  <Words>72</Words>
  <Application>Microsoft Office PowerPoint</Application>
  <PresentationFormat>Широкоэкранный</PresentationFormat>
  <Paragraphs>10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Вологжанина Алсу</cp:lastModifiedBy>
  <cp:revision>532</cp:revision>
  <dcterms:created xsi:type="dcterms:W3CDTF">2021-06-15T09:12:23Z</dcterms:created>
  <dcterms:modified xsi:type="dcterms:W3CDTF">2026-03-27T13:15:02Z</dcterms:modified>
</cp:coreProperties>
</file>